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3B756-7C6F-47FC-BEBA-EA4B7C5BE9B1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735FF-3CF9-4CF2-AFBB-DC9A58F9C4D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50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132100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F397AD-3C0F-4160-9D95-8E3A50175B6E}" type="slidenum">
              <a:rPr lang="zh-TW" altLang="en-US" smtClean="0"/>
              <a:pPr>
                <a:defRPr/>
              </a:pPr>
              <a:t>1</a:t>
            </a:fld>
            <a:endParaRPr lang="en-US" altLang="zh-TW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91E77-A9E6-481C-B662-097BE429CECF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8880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735FF-3CF9-4CF2-AFBB-DC9A58F9C4D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736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1735FF-3CF9-4CF2-AFBB-DC9A58F9C4D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861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33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64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61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613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30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411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707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6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636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099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808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5C52B-75FD-4DF9-B621-6FE951022353}" type="datetimeFigureOut">
              <a:rPr lang="zh-TW" altLang="en-US" smtClean="0"/>
              <a:t>2012/10/26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DA7C-E936-421C-9890-86FC445D24D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90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2678" y="962025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B5DF4-A833-4D8C-BFFF-D5EC117C39AF}" type="slidenum">
              <a:rPr lang="zh-TW" altLang="en-US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0" y="43402"/>
            <a:ext cx="822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kumimoji="0" lang="zh-TW" altLang="en-US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授權步驟</a:t>
            </a:r>
            <a:endParaRPr kumimoji="0" lang="zh-TW" altLang="en-US" sz="40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6565" name="Oval 8"/>
          <p:cNvSpPr>
            <a:spLocks noChangeArrowheads="1"/>
          </p:cNvSpPr>
          <p:nvPr/>
        </p:nvSpPr>
        <p:spPr bwMode="auto">
          <a:xfrm>
            <a:off x="2916312" y="1700808"/>
            <a:ext cx="863600" cy="360363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66566" name="Oval 8"/>
          <p:cNvSpPr>
            <a:spLocks noChangeArrowheads="1"/>
          </p:cNvSpPr>
          <p:nvPr/>
        </p:nvSpPr>
        <p:spPr bwMode="auto">
          <a:xfrm>
            <a:off x="323528" y="2961482"/>
            <a:ext cx="865187" cy="3603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kumimoji="0" lang="zh-TW" altLang="en-US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5369447" y="2313781"/>
            <a:ext cx="1657350" cy="1008063"/>
          </a:xfrm>
          <a:prstGeom prst="wedgeRoundRectCallout">
            <a:avLst>
              <a:gd name="adj1" fmla="val -95220"/>
              <a:gd name="adj2" fmla="val -1050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選擇</a:t>
            </a:r>
            <a:r>
              <a:rPr kumimoji="0" lang="zh-TW" altLang="en-US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授權的計畫</a:t>
            </a:r>
            <a:endParaRPr kumimoji="0" lang="en-US" altLang="zh-TW" dirty="0">
              <a:solidFill>
                <a:srgbClr val="99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94486" y="962025"/>
            <a:ext cx="1657350" cy="1306568"/>
          </a:xfrm>
          <a:prstGeom prst="wedgeRoundRectCallout">
            <a:avLst>
              <a:gd name="adj1" fmla="val 118152"/>
              <a:gd name="adj2" fmla="val 2210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點選經費授權按鈕</a:t>
            </a:r>
            <a:endParaRPr kumimoji="0" lang="en-US" altLang="zh-TW" dirty="0">
              <a:solidFill>
                <a:srgbClr val="99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52400" y="4115593"/>
            <a:ext cx="1657350" cy="1008063"/>
          </a:xfrm>
          <a:prstGeom prst="wedgeRoundRectCallout">
            <a:avLst>
              <a:gd name="adj1" fmla="val -15635"/>
              <a:gd name="adj2" fmla="val -12644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新增授權</a:t>
            </a:r>
            <a:endParaRPr kumimoji="0" lang="en-US" altLang="zh-TW" dirty="0">
              <a:solidFill>
                <a:srgbClr val="99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663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4362450" y="1027113"/>
            <a:ext cx="457200" cy="4413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05065A1-1384-4065-8FB5-A2D281B544EE}" type="slidenum">
              <a:rPr lang="zh-TW" altLang="en-US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6191250" y="260350"/>
            <a:ext cx="2701925" cy="2305050"/>
          </a:xfrm>
          <a:prstGeom prst="wedgeRoundRectCallout">
            <a:avLst>
              <a:gd name="adj1" fmla="val -71649"/>
              <a:gd name="adj2" fmla="val 7240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kumimoji="0" lang="zh-TW" altLang="en-US" sz="28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選定表示計畫</a:t>
            </a:r>
            <a:r>
              <a:rPr kumimoji="0" lang="zh-TW" altLang="en-US" sz="3200" b="1" i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全部經費皆可使用</a:t>
            </a:r>
            <a:r>
              <a:rPr kumimoji="0" lang="en-US" altLang="zh-TW" sz="32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kumimoji="0" lang="zh-TW" altLang="en-US" sz="28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不限用途別</a:t>
            </a:r>
            <a:endParaRPr kumimoji="0" lang="en-US" altLang="zh-TW" sz="28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250825" y="3357563"/>
            <a:ext cx="1728788" cy="1584325"/>
          </a:xfrm>
          <a:prstGeom prst="wedgeRoundRectCallout">
            <a:avLst>
              <a:gd name="adj1" fmla="val 107968"/>
              <a:gd name="adj2" fmla="val -3905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zh-TW" altLang="en-US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授權可查詢計畫</a:t>
            </a:r>
            <a:r>
              <a:rPr kumimoji="0" lang="zh-TW" altLang="en-US" sz="2400" b="1" i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所有收支狀況</a:t>
            </a:r>
            <a:endParaRPr kumimoji="0" lang="en-US" altLang="zh-TW" sz="2400" b="1" i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7092950" y="3357563"/>
            <a:ext cx="1871663" cy="1511300"/>
          </a:xfrm>
          <a:prstGeom prst="wedgeRoundRectCallout">
            <a:avLst>
              <a:gd name="adj1" fmla="val -145153"/>
              <a:gd name="adj2" fmla="val -3942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zh-TW" altLang="en-US" sz="3000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可指定授權請購金額額度</a:t>
            </a:r>
            <a:endParaRPr kumimoji="0" lang="en-US" altLang="zh-TW" sz="3000" dirty="0">
              <a:solidFill>
                <a:srgbClr val="99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23850" y="5229225"/>
            <a:ext cx="1944688" cy="1223963"/>
          </a:xfrm>
          <a:prstGeom prst="wedgeRoundRectCallout">
            <a:avLst>
              <a:gd name="adj1" fmla="val 102928"/>
              <a:gd name="adj2" fmla="val -10136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zh-TW" altLang="en-US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備註授權狀態以利日後查核</a:t>
            </a:r>
            <a:endParaRPr kumimoji="0" lang="en-US" altLang="zh-TW" dirty="0">
              <a:solidFill>
                <a:srgbClr val="99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179388" y="1916113"/>
            <a:ext cx="1655762" cy="1296987"/>
          </a:xfrm>
          <a:prstGeom prst="wedgeRoundRectCallout">
            <a:avLst>
              <a:gd name="adj1" fmla="val 131102"/>
              <a:gd name="adj2" fmla="val -642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zh-TW" altLang="en-US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授權給使用者的代碼</a:t>
            </a: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帳號</a:t>
            </a:r>
            <a:r>
              <a:rPr kumimoji="0" lang="en-US" altLang="zh-TW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6443663" y="5084763"/>
            <a:ext cx="1873250" cy="1008062"/>
          </a:xfrm>
          <a:prstGeom prst="wedgeRoundRectCallout">
            <a:avLst>
              <a:gd name="adj1" fmla="val -187792"/>
              <a:gd name="adj2" fmla="val -16948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zh-TW" altLang="en-US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可增加或減少授權金額</a:t>
            </a:r>
            <a:endParaRPr kumimoji="0" lang="en-US" altLang="zh-TW" dirty="0">
              <a:solidFill>
                <a:srgbClr val="99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911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552" y="153704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kumimoji="0" lang="zh-TW" altLang="en-US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如果您要授權的對象是此計畫全部經費皆可查詢及請購者</a:t>
            </a:r>
            <a:r>
              <a:rPr kumimoji="0" lang="en-US" altLang="zh-TW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kumimoji="0" lang="zh-TW" altLang="en-US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建議使用以下選項</a:t>
            </a:r>
            <a:r>
              <a:rPr kumimoji="0" lang="en-US" altLang="zh-TW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,</a:t>
            </a:r>
            <a:r>
              <a:rPr kumimoji="0" lang="zh-TW" altLang="en-US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避免對帳及流用增減授權等麻煩</a:t>
            </a:r>
            <a:r>
              <a:rPr kumimoji="0" lang="en-US" altLang="zh-TW" sz="4000" dirty="0" smtClean="0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…</a:t>
            </a:r>
            <a:endParaRPr kumimoji="0" lang="zh-TW" altLang="en-US" sz="4000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755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6191250" y="260350"/>
            <a:ext cx="2701925" cy="2305050"/>
          </a:xfrm>
          <a:prstGeom prst="wedgeRoundRectCallout">
            <a:avLst>
              <a:gd name="adj1" fmla="val -77897"/>
              <a:gd name="adj2" fmla="val 6447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kumimoji="0" lang="en-US" altLang="zh-TW" sz="28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28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選定</a:t>
            </a:r>
            <a:r>
              <a:rPr kumimoji="0" lang="zh-TW" altLang="en-US" sz="28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表示計畫</a:t>
            </a:r>
            <a:r>
              <a:rPr kumimoji="0" lang="zh-TW" altLang="en-US" sz="3200" b="1" i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全部經費皆可使用</a:t>
            </a:r>
            <a:r>
              <a:rPr kumimoji="0" lang="en-US" altLang="zh-TW" sz="32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kumimoji="0" lang="zh-TW" altLang="en-US" sz="2800" b="1" dirty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不限用途別</a:t>
            </a:r>
            <a:endParaRPr kumimoji="0" lang="en-US" altLang="zh-TW" sz="28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6444208" y="3212977"/>
            <a:ext cx="2448967" cy="2880319"/>
          </a:xfrm>
          <a:prstGeom prst="wedgeRoundRectCallout">
            <a:avLst>
              <a:gd name="adj1" fmla="val -98268"/>
              <a:gd name="adj2" fmla="val -4482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en-US" altLang="zh-TW" sz="3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3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不要指定金額上限</a:t>
            </a:r>
            <a:r>
              <a:rPr kumimoji="0" lang="en-US" altLang="zh-TW" sz="3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3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即此計畫金額皆可使用</a:t>
            </a:r>
            <a:r>
              <a:rPr kumimoji="0" lang="en-US" altLang="zh-TW" sz="30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kumimoji="0" lang="en-US" altLang="zh-TW" sz="3000" b="1" dirty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79388" y="1916113"/>
            <a:ext cx="1655762" cy="1296987"/>
          </a:xfrm>
          <a:prstGeom prst="wedgeRoundRectCallout">
            <a:avLst>
              <a:gd name="adj1" fmla="val 126854"/>
              <a:gd name="adj2" fmla="val -1293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授權</a:t>
            </a:r>
            <a:r>
              <a:rPr kumimoji="0" lang="zh-TW" altLang="en-US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給使用者的代碼</a:t>
            </a: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帳號</a:t>
            </a:r>
            <a:r>
              <a:rPr kumimoji="0" lang="en-US" altLang="zh-TW" dirty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11560" y="4004642"/>
            <a:ext cx="1401004" cy="1008533"/>
          </a:xfrm>
          <a:prstGeom prst="wedgeRoundRectCallout">
            <a:avLst>
              <a:gd name="adj1" fmla="val 119130"/>
              <a:gd name="adj2" fmla="val -107789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96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可查詢</a:t>
            </a:r>
            <a:r>
              <a:rPr kumimoji="0" lang="en-US" altLang="zh-TW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.</a:t>
            </a:r>
            <a:r>
              <a:rPr kumimoji="0" lang="zh-TW" altLang="en-US" dirty="0" smtClean="0">
                <a:solidFill>
                  <a:srgbClr val="990000"/>
                </a:solidFill>
                <a:latin typeface="標楷體" pitchFamily="65" charset="-120"/>
                <a:ea typeface="標楷體" pitchFamily="65" charset="-120"/>
              </a:rPr>
              <a:t>可請購</a:t>
            </a:r>
            <a:endParaRPr kumimoji="0" lang="en-US" altLang="zh-TW" dirty="0">
              <a:solidFill>
                <a:srgbClr val="99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764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155</Words>
  <Application>Microsoft Office PowerPoint</Application>
  <PresentationFormat>如螢幕大小 (4:3)</PresentationFormat>
  <Paragraphs>21</Paragraphs>
  <Slides>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PowerPoint 簡報</vt:lpstr>
      <vt:lpstr>PowerPoint 簡報</vt:lpstr>
      <vt:lpstr>PowerPoint 簡報</vt:lpstr>
      <vt:lpstr>PowerPoint 簡報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acc</dc:creator>
  <cp:lastModifiedBy>acc</cp:lastModifiedBy>
  <cp:revision>4</cp:revision>
  <dcterms:created xsi:type="dcterms:W3CDTF">2012-10-26T07:19:07Z</dcterms:created>
  <dcterms:modified xsi:type="dcterms:W3CDTF">2012-10-26T07:58:10Z</dcterms:modified>
</cp:coreProperties>
</file>